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741"/>
  </p:normalViewPr>
  <p:slideViewPr>
    <p:cSldViewPr snapToGrid="0" snapToObjects="1">
      <p:cViewPr varScale="1">
        <p:scale>
          <a:sx n="95" d="100"/>
          <a:sy n="95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A0ABB808-1F9C-234F-9A0D-99FAC8912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5258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8BD12E4-D55C-DC4A-A344-7D0F45B03483}"/>
              </a:ext>
            </a:extLst>
          </p:cNvPr>
          <p:cNvSpPr txBox="1">
            <a:spLocks/>
          </p:cNvSpPr>
          <p:nvPr/>
        </p:nvSpPr>
        <p:spPr>
          <a:xfrm>
            <a:off x="1524000" y="3476290"/>
            <a:ext cx="9144000" cy="672973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Title</a:t>
            </a:r>
            <a:endParaRPr lang="en-US" sz="4000" dirty="0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45DF07A-9518-4C42-87F1-D8072193F117}"/>
              </a:ext>
            </a:extLst>
          </p:cNvPr>
          <p:cNvSpPr txBox="1">
            <a:spLocks/>
          </p:cNvSpPr>
          <p:nvPr/>
        </p:nvSpPr>
        <p:spPr>
          <a:xfrm>
            <a:off x="1524000" y="4260406"/>
            <a:ext cx="9144000" cy="24698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083B3B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083B3B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83B3B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083B3B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083B3B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Presentation Subtitle</a:t>
            </a:r>
          </a:p>
          <a:p>
            <a:endParaRPr lang="en-US" b="1" dirty="0">
              <a:solidFill>
                <a:srgbClr val="50635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Fonts: </a:t>
            </a:r>
            <a:r>
              <a:rPr lang="en-US" dirty="0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Verdana Regular </a:t>
            </a:r>
            <a:r>
              <a:rPr lang="en-US" b="1" dirty="0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&amp; Bold</a:t>
            </a:r>
          </a:p>
          <a:p>
            <a:endParaRPr lang="en-US" b="1" dirty="0">
              <a:solidFill>
                <a:srgbClr val="50635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Presenter </a:t>
            </a:r>
            <a:r>
              <a:rPr lang="en-US" dirty="0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// Presenter Info</a:t>
            </a:r>
          </a:p>
          <a:p>
            <a:r>
              <a:rPr lang="en-US" b="1" dirty="0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Presenter </a:t>
            </a:r>
            <a:r>
              <a:rPr lang="en-US" dirty="0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// Presenter Info</a:t>
            </a:r>
            <a:endParaRPr lang="en-US" b="1" dirty="0">
              <a:solidFill>
                <a:srgbClr val="50635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b="1" dirty="0">
              <a:solidFill>
                <a:srgbClr val="50635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4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A4268CF4-4552-C447-9BFB-75CDE19E1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800"/>
            <a:ext cx="12192000" cy="69525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36B5E7-CA2C-8141-8FF4-7D2975D905D8}"/>
              </a:ext>
            </a:extLst>
          </p:cNvPr>
          <p:cNvSpPr txBox="1">
            <a:spLocks/>
          </p:cNvSpPr>
          <p:nvPr/>
        </p:nvSpPr>
        <p:spPr>
          <a:xfrm>
            <a:off x="216694" y="1156583"/>
            <a:ext cx="11758612" cy="72866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 Acknowledgement</a:t>
            </a:r>
            <a:endParaRPr lang="en-US" sz="2000" dirty="0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385CC-CCF7-9D43-8158-092F8D2A4D2C}"/>
              </a:ext>
            </a:extLst>
          </p:cNvPr>
          <p:cNvSpPr txBox="1">
            <a:spLocks/>
          </p:cNvSpPr>
          <p:nvPr/>
        </p:nvSpPr>
        <p:spPr>
          <a:xfrm>
            <a:off x="216694" y="1885245"/>
            <a:ext cx="11758612" cy="38161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Presenters, please insert your prepared Land Acknowledgement here.</a:t>
            </a:r>
          </a:p>
          <a:p>
            <a:endParaRPr lang="en-US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Visit the Presenter Resources webpage on the ACPA22 website for information and resources on preparing a Land Acknowledgement.</a:t>
            </a:r>
          </a:p>
          <a:p>
            <a:endParaRPr lang="en-US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i="1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*all content must fit in white space only</a:t>
            </a:r>
            <a:endParaRPr lang="en-US" i="1" dirty="0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5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A4268CF4-4552-C447-9BFB-75CDE19E1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800"/>
            <a:ext cx="12192000" cy="695258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988C7E9-7FC0-5E48-9FB4-19D22FC26954}"/>
              </a:ext>
            </a:extLst>
          </p:cNvPr>
          <p:cNvSpPr txBox="1">
            <a:spLocks/>
          </p:cNvSpPr>
          <p:nvPr/>
        </p:nvSpPr>
        <p:spPr>
          <a:xfrm>
            <a:off x="216694" y="1156583"/>
            <a:ext cx="11758612" cy="72866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Inclusive Language</a:t>
            </a:r>
            <a:endParaRPr lang="en-US" sz="2000" b="1" dirty="0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C04E19A-4221-6F44-8922-45179F02283C}"/>
              </a:ext>
            </a:extLst>
          </p:cNvPr>
          <p:cNvSpPr txBox="1">
            <a:spLocks/>
          </p:cNvSpPr>
          <p:nvPr/>
        </p:nvSpPr>
        <p:spPr>
          <a:xfrm>
            <a:off x="216694" y="1885245"/>
            <a:ext cx="11758612" cy="381617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#ACPA22 provides an opportunity to discuss concepts that span a variety of audiences and contexts in higher, post-secondary, and tertiary education. </a:t>
            </a:r>
          </a:p>
          <a:p>
            <a:endParaRPr lang="en-US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such, we ask that session participants: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Recognize individual gender pronoun use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Utilize contemporary and relevant language around social identities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Utilize language that recognizes varying abilities and is not ableist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Utilize language inclusive of diverse global contexts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Utilize this space for developmental and educational support of attendees who may be unfamiliar with inclusive language practices</a:t>
            </a:r>
            <a:endParaRPr lang="en-US" dirty="0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9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A4268CF4-4552-C447-9BFB-75CDE19E1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800"/>
            <a:ext cx="12192000" cy="695258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31A8AE6-46CF-4344-9DC7-F0BD0D6F4B20}"/>
              </a:ext>
            </a:extLst>
          </p:cNvPr>
          <p:cNvSpPr txBox="1">
            <a:spLocks/>
          </p:cNvSpPr>
          <p:nvPr/>
        </p:nvSpPr>
        <p:spPr>
          <a:xfrm>
            <a:off x="216694" y="1156583"/>
            <a:ext cx="11758612" cy="72866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Heading 1 </a:t>
            </a:r>
            <a:r>
              <a:rPr lang="en-US" sz="2000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(Verdana Bold, #50625C)</a:t>
            </a:r>
            <a:endParaRPr lang="en-US" sz="2000" dirty="0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8F83C6C-4474-0E40-9ED0-311B9A2E428A}"/>
              </a:ext>
            </a:extLst>
          </p:cNvPr>
          <p:cNvSpPr txBox="1">
            <a:spLocks/>
          </p:cNvSpPr>
          <p:nvPr/>
        </p:nvSpPr>
        <p:spPr>
          <a:xfrm>
            <a:off x="216694" y="1885245"/>
            <a:ext cx="11758612" cy="38161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 Content (Verdana, 20pt, #50625C)</a:t>
            </a:r>
          </a:p>
          <a:p>
            <a:endParaRPr lang="en-US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>
                <a:solidFill>
                  <a:srgbClr val="50635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Presenters, insert your presentation here.</a:t>
            </a:r>
            <a:endParaRPr lang="en-US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i="1">
                <a:solidFill>
                  <a:srgbClr val="5063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*all content must fit in white space only – the space at the bottom is reserved for the embedded captioning</a:t>
            </a:r>
            <a:endParaRPr lang="en-US" i="1" dirty="0">
              <a:solidFill>
                <a:srgbClr val="5063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49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ustom 8">
      <a:dk1>
        <a:srgbClr val="378279"/>
      </a:dk1>
      <a:lt1>
        <a:sysClr val="window" lastClr="FFFFFF"/>
      </a:lt1>
      <a:dk2>
        <a:srgbClr val="8D9023"/>
      </a:dk2>
      <a:lt2>
        <a:srgbClr val="B04254"/>
      </a:lt2>
      <a:accent1>
        <a:srgbClr val="9E9F2E"/>
      </a:accent1>
      <a:accent2>
        <a:srgbClr val="9E2D42"/>
      </a:accent2>
      <a:accent3>
        <a:srgbClr val="2C7066"/>
      </a:accent3>
      <a:accent4>
        <a:srgbClr val="65635E"/>
      </a:accent4>
      <a:accent5>
        <a:srgbClr val="8D9023"/>
      </a:accent5>
      <a:accent6>
        <a:srgbClr val="20768C"/>
      </a:accent6>
      <a:hlink>
        <a:srgbClr val="7AB6E8"/>
      </a:hlink>
      <a:folHlink>
        <a:srgbClr val="83B0D3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</TotalTime>
  <Words>189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Verdana</vt:lpstr>
      <vt:lpstr>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Tognocchi</dc:creator>
  <cp:lastModifiedBy>Bethany Tognocchi</cp:lastModifiedBy>
  <cp:revision>1</cp:revision>
  <dcterms:created xsi:type="dcterms:W3CDTF">2022-01-10T18:21:04Z</dcterms:created>
  <dcterms:modified xsi:type="dcterms:W3CDTF">2022-01-10T18:24:55Z</dcterms:modified>
</cp:coreProperties>
</file>